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57" d="100"/>
          <a:sy n="57" d="100"/>
        </p:scale>
        <p:origin x="1176" y="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2/6/2022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2/6/2022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Itohowo Charles</a:t>
            </a:r>
          </a:p>
          <a:p>
            <a:r>
              <a:rPr lang="en-US" dirty="0">
                <a:solidFill>
                  <a:schemeClr val="bg2"/>
                </a:solidFill>
                <a:latin typeface="Abadi" panose="020B0604020104020204" pitchFamily="34" charset="0"/>
                <a:ea typeface="SF Pro" pitchFamily="2" charset="0"/>
                <a:cs typeface="SF Pro" pitchFamily="2" charset="0"/>
              </a:rPr>
              <a:t>6</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February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https://github.com/Itycharles/DATA-SCIENCE-CAPSTONE-PROJECT/blob/main/Data%20Collection%20API.ipynb</a:t>
            </a: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https://github.com/Itycharles/DATA-SCIENCE-CAPSTONE-PROJECT/blob/main/EDA%20with%20Data%20Visualization.ipynb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https://github.com/Itycharles/DATA-SCIENCE-CAPSTONE-PROJECT/blob/main/EDA%20with%20SQL.ipynb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https://github.com/Itycharles/DATA-SCIENCE-CAPSTONE-PROJECT</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https://github.com/Itycharles/DATA-SCIENCE-CAPSTONE-PROJECT/blob/main/Data%20Collection%20API.ipynb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https://github.com/Itycharles/DATA-SCIENCE-CAPSTONE-PROJECT/blob/main/Data%20Collection%20API.ipynb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purl.org/dc/terms/"/>
    <ds:schemaRef ds:uri="http://schemas.microsoft.com/office/2006/documentManagement/types"/>
    <ds:schemaRef ds:uri="155be751-a274-42e8-93fb-f39d3b9bccc8"/>
    <ds:schemaRef ds:uri="http://schemas.microsoft.com/office/infopath/2007/PartnerControls"/>
    <ds:schemaRef ds:uri="http://purl.org/dc/elements/1.1/"/>
    <ds:schemaRef ds:uri="http://schemas.microsoft.com/office/2006/metadata/properties"/>
    <ds:schemaRef ds:uri="f80a141d-92ca-4d3d-9308-f7e7b1d44ce8"/>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1322</TotalTime>
  <Words>1754</Words>
  <Application>Microsoft Office PowerPoint</Application>
  <PresentationFormat>Widescreen</PresentationFormat>
  <Paragraphs>204</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ITOHOWO EFFIONG CHARLES</cp:lastModifiedBy>
  <cp:revision>201</cp:revision>
  <dcterms:created xsi:type="dcterms:W3CDTF">2021-04-29T18:58:34Z</dcterms:created>
  <dcterms:modified xsi:type="dcterms:W3CDTF">2022-02-06T18:36:10Z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